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4" r:id="rId5"/>
    <p:sldId id="259" r:id="rId6"/>
    <p:sldId id="261" r:id="rId7"/>
    <p:sldId id="262" r:id="rId8"/>
    <p:sldId id="260" r:id="rId9"/>
    <p:sldId id="267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1C90-63B9-4DD8-ACC7-1A604F992855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4031-F526-43CE-8E96-FD6284C88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856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1C90-63B9-4DD8-ACC7-1A604F992855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4031-F526-43CE-8E96-FD6284C88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584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1C90-63B9-4DD8-ACC7-1A604F992855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4031-F526-43CE-8E96-FD6284C8856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5900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1C90-63B9-4DD8-ACC7-1A604F992855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4031-F526-43CE-8E96-FD6284C88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701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1C90-63B9-4DD8-ACC7-1A604F992855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4031-F526-43CE-8E96-FD6284C8856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895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1C90-63B9-4DD8-ACC7-1A604F992855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4031-F526-43CE-8E96-FD6284C88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208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1C90-63B9-4DD8-ACC7-1A604F992855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4031-F526-43CE-8E96-FD6284C88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759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1C90-63B9-4DD8-ACC7-1A604F992855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4031-F526-43CE-8E96-FD6284C88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096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1C90-63B9-4DD8-ACC7-1A604F992855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4031-F526-43CE-8E96-FD6284C88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869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1C90-63B9-4DD8-ACC7-1A604F992855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4031-F526-43CE-8E96-FD6284C88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30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1C90-63B9-4DD8-ACC7-1A604F992855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4031-F526-43CE-8E96-FD6284C88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036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1C90-63B9-4DD8-ACC7-1A604F992855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4031-F526-43CE-8E96-FD6284C88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70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1C90-63B9-4DD8-ACC7-1A604F992855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4031-F526-43CE-8E96-FD6284C88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658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1C90-63B9-4DD8-ACC7-1A604F992855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4031-F526-43CE-8E96-FD6284C88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815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1C90-63B9-4DD8-ACC7-1A604F992855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4031-F526-43CE-8E96-FD6284C88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37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1C90-63B9-4DD8-ACC7-1A604F992855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4031-F526-43CE-8E96-FD6284C88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88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01C90-63B9-4DD8-ACC7-1A604F992855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7DA4031-F526-43CE-8E96-FD6284C88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2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ekaterina.grabinenko@list.ru" TargetMode="External"/><Relationship Id="rId2" Type="http://schemas.openxmlformats.org/officeDocument/2006/relationships/hyperlink" Target="http://sch1355uz.mskobr.ru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grabinenko_e_d.a2b2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museum.mosolymp.ru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Родительское собрание </a:t>
            </a:r>
            <a:br>
              <a:rPr lang="ru-RU" dirty="0" smtClean="0"/>
            </a:br>
            <a:r>
              <a:rPr lang="ru-RU" i="1" dirty="0" smtClean="0"/>
              <a:t>13.09.16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029503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Учитель физики</a:t>
            </a:r>
            <a:br>
              <a:rPr lang="ru-RU" sz="4000" dirty="0" smtClean="0"/>
            </a:br>
            <a:r>
              <a:rPr lang="ru-RU" sz="4000" dirty="0" smtClean="0"/>
              <a:t>Сафонов Борис Николаевич</a:t>
            </a:r>
            <a:br>
              <a:rPr lang="ru-RU" sz="4000" dirty="0" smtClean="0"/>
            </a:br>
            <a:r>
              <a:rPr lang="ru-RU" sz="4000" i="1" dirty="0" smtClean="0">
                <a:solidFill>
                  <a:schemeClr val="tx1"/>
                </a:solidFill>
              </a:rPr>
              <a:t>89160396021</a:t>
            </a:r>
            <a:endParaRPr lang="ru-RU" sz="4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8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0629" y="1543792"/>
            <a:ext cx="1026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hlinkClick r:id="rId2"/>
              </a:rPr>
              <a:t>http://sch1355uz.mskobr.ru</a:t>
            </a:r>
            <a:r>
              <a:rPr lang="ru-RU" sz="3600" dirty="0"/>
              <a:t> </a:t>
            </a:r>
            <a:r>
              <a:rPr lang="ru-RU" sz="3200" i="1" dirty="0" smtClean="0"/>
              <a:t>Сайт школы № 1355</a:t>
            </a:r>
          </a:p>
          <a:p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75503" y="2744121"/>
            <a:ext cx="9400330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Классный руководитель.</a:t>
            </a:r>
          </a:p>
          <a:p>
            <a:r>
              <a:rPr lang="ru-RU" sz="2800" dirty="0" err="1" smtClean="0"/>
              <a:t>Грабиненко</a:t>
            </a:r>
            <a:r>
              <a:rPr lang="ru-RU" sz="2800" dirty="0" smtClean="0"/>
              <a:t> Екатерина Дмитриевна</a:t>
            </a:r>
          </a:p>
          <a:p>
            <a:r>
              <a:rPr lang="ru-RU" sz="2800" dirty="0" smtClean="0"/>
              <a:t>Телефон </a:t>
            </a:r>
            <a:r>
              <a:rPr lang="ru-RU" sz="2800" i="1" dirty="0" smtClean="0"/>
              <a:t>8-966-086-77-55</a:t>
            </a:r>
          </a:p>
          <a:p>
            <a:r>
              <a:rPr lang="ru-RU" sz="2800" dirty="0" smtClean="0"/>
              <a:t>Электронная почта </a:t>
            </a:r>
            <a:r>
              <a:rPr lang="en-US" sz="2800" dirty="0" smtClean="0">
                <a:hlinkClick r:id="rId3"/>
              </a:rPr>
              <a:t>ekaterina.grabinenko@list.ru</a:t>
            </a:r>
            <a:endParaRPr lang="en-US" sz="2800" dirty="0" smtClean="0"/>
          </a:p>
          <a:p>
            <a:r>
              <a:rPr lang="ru-RU" sz="2800" dirty="0" smtClean="0"/>
              <a:t>Информационный сайт </a:t>
            </a:r>
            <a:r>
              <a:rPr lang="en-US" sz="2800" dirty="0" smtClean="0">
                <a:hlinkClick r:id="rId4"/>
              </a:rPr>
              <a:t>http://grabinenko_e_d.a2b2.ru/</a:t>
            </a:r>
            <a:endParaRPr lang="ru-RU" sz="2800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53330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Родительские собрания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602465"/>
              </p:ext>
            </p:extLst>
          </p:nvPr>
        </p:nvGraphicFramePr>
        <p:xfrm>
          <a:off x="820717" y="1574689"/>
          <a:ext cx="541866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13.09.2016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18-00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13.12.2016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18-00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11.04.2016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18-00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820717" y="3493324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Родительский четверг </a:t>
            </a:r>
          </a:p>
          <a:p>
            <a:r>
              <a:rPr lang="ru-RU" sz="3200" i="1" dirty="0" smtClean="0">
                <a:solidFill>
                  <a:schemeClr val="tx1"/>
                </a:solidFill>
              </a:rPr>
              <a:t>Каждый последний четверг месяца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29764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Учебный 2016-2017 год</a:t>
            </a:r>
            <a:endParaRPr lang="ru-RU" b="1" i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527387"/>
              </p:ext>
            </p:extLst>
          </p:nvPr>
        </p:nvGraphicFramePr>
        <p:xfrm>
          <a:off x="380009" y="1536309"/>
          <a:ext cx="1013757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9190"/>
                <a:gridCol w="3379190"/>
                <a:gridCol w="3379190"/>
              </a:tblGrid>
              <a:tr h="552644">
                <a:tc gridSpan="3"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Расписание каникул</a:t>
                      </a:r>
                      <a:endParaRPr lang="ru-RU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15807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осенние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31.10.2016 – 06.11.2016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7 дней</a:t>
                      </a:r>
                      <a:endParaRPr lang="ru-RU" sz="3600" dirty="0"/>
                    </a:p>
                  </a:txBody>
                  <a:tcPr/>
                </a:tc>
              </a:tr>
              <a:tr h="815807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зимние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26.12.2016 – 08.01.2017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14 дней</a:t>
                      </a:r>
                      <a:endParaRPr lang="ru-RU" sz="3600" dirty="0"/>
                    </a:p>
                  </a:txBody>
                  <a:tcPr/>
                </a:tc>
              </a:tr>
              <a:tr h="815807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весенние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27.03.2016 – 02.04.2017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11 дней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5792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Медицинский кабинет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288335"/>
              </p:ext>
            </p:extLst>
          </p:nvPr>
        </p:nvGraphicFramePr>
        <p:xfrm>
          <a:off x="677334" y="1539064"/>
          <a:ext cx="81280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День недели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Часы работы</a:t>
                      </a:r>
                      <a:endParaRPr lang="ru-RU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понедельник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8:30 – 16:00</a:t>
                      </a:r>
                      <a:endParaRPr lang="ru-RU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среда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/>
                        <a:t>8:30 – 16:00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четверг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/>
                        <a:t>8:30 – 16:00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224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Система «Проход и питание»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1697" y="1270000"/>
            <a:ext cx="9179185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0" i="0" dirty="0" smtClean="0">
                <a:solidFill>
                  <a:srgbClr val="484C51"/>
                </a:solidFill>
                <a:effectLst/>
                <a:latin typeface="Arial" panose="020B0604020202020204" pitchFamily="34" charset="0"/>
              </a:rPr>
              <a:t>Изменился порядок выдачи карт для прохода и питания учащихся взамен утерянных </a:t>
            </a:r>
          </a:p>
          <a:p>
            <a:r>
              <a:rPr lang="ru-RU" sz="2400" b="0" i="0" dirty="0" smtClean="0">
                <a:solidFill>
                  <a:srgbClr val="484C51"/>
                </a:solidFill>
                <a:effectLst/>
                <a:latin typeface="Arial" panose="020B0604020202020204" pitchFamily="34" charset="0"/>
              </a:rPr>
              <a:t>	Порядок повторной выдачи карты для прохода и питания учащегося: </a:t>
            </a:r>
          </a:p>
          <a:p>
            <a:r>
              <a:rPr lang="ru-RU" sz="2400" b="0" i="0" dirty="0" smtClean="0">
                <a:solidFill>
                  <a:srgbClr val="484C51"/>
                </a:solidFill>
                <a:effectLst/>
                <a:latin typeface="Arial" panose="020B0604020202020204" pitchFamily="34" charset="0"/>
              </a:rPr>
              <a:t>Письменное обращение на электронную почту </a:t>
            </a:r>
            <a:r>
              <a:rPr lang="ru-RU" sz="2400" b="1" i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zakazkart1355@mail.ru</a:t>
            </a:r>
            <a:r>
              <a:rPr lang="ru-RU" sz="2400" b="0" i="0" dirty="0" smtClean="0">
                <a:solidFill>
                  <a:srgbClr val="484C51"/>
                </a:solidFill>
                <a:effectLst/>
                <a:latin typeface="Arial" panose="020B0604020202020204" pitchFamily="34" charset="0"/>
              </a:rPr>
              <a:t> с указанием информации: </a:t>
            </a:r>
          </a:p>
          <a:p>
            <a:endParaRPr lang="ru-RU" sz="2400" dirty="0">
              <a:solidFill>
                <a:srgbClr val="484C51"/>
              </a:solidFill>
              <a:latin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2400" b="0" i="0" dirty="0" smtClean="0">
                <a:solidFill>
                  <a:srgbClr val="484C51"/>
                </a:solidFill>
                <a:effectLst/>
                <a:latin typeface="Arial" panose="020B0604020202020204" pitchFamily="34" charset="0"/>
              </a:rPr>
              <a:t>ФИО учащегося Класс, в котором обучается ребенок </a:t>
            </a:r>
          </a:p>
          <a:p>
            <a:pPr marL="342900" indent="-342900">
              <a:buAutoNum type="arabicPeriod"/>
            </a:pPr>
            <a:r>
              <a:rPr lang="ru-RU" sz="2400" b="0" i="0" dirty="0" smtClean="0">
                <a:solidFill>
                  <a:srgbClr val="484C51"/>
                </a:solidFill>
                <a:effectLst/>
                <a:latin typeface="Arial" panose="020B0604020202020204" pitchFamily="34" charset="0"/>
              </a:rPr>
              <a:t>Причины повторной выдачи карты </a:t>
            </a:r>
          </a:p>
          <a:p>
            <a:pPr marL="342900" indent="-342900">
              <a:buAutoNum type="arabicPeriod"/>
            </a:pPr>
            <a:r>
              <a:rPr lang="ru-RU" sz="2400" b="0" i="1" u="sng" dirty="0" smtClean="0">
                <a:solidFill>
                  <a:srgbClr val="484C51"/>
                </a:solidFill>
                <a:effectLst/>
                <a:latin typeface="Arial" panose="020B0604020202020204" pitchFamily="34" charset="0"/>
              </a:rPr>
              <a:t>Пример: </a:t>
            </a:r>
          </a:p>
          <a:p>
            <a:pPr algn="ctr"/>
            <a:r>
              <a:rPr lang="ru-RU" sz="2400" b="0" i="1" dirty="0" smtClean="0">
                <a:solidFill>
                  <a:srgbClr val="484C51"/>
                </a:solidFill>
                <a:effectLst/>
                <a:latin typeface="Arial" panose="020B0604020202020204" pitchFamily="34" charset="0"/>
              </a:rPr>
              <a:t>Прошу повторно выдать карту «проход-питание» моему сыну Иванову Ивану Ивановичу, ученику 7«Б» класса, в связи с утерей. </a:t>
            </a:r>
          </a:p>
          <a:p>
            <a:pPr algn="r"/>
            <a:r>
              <a:rPr lang="ru-RU" sz="2400" b="0" i="1" dirty="0" smtClean="0">
                <a:solidFill>
                  <a:srgbClr val="484C51"/>
                </a:solidFill>
                <a:effectLst/>
                <a:latin typeface="Arial" panose="020B0604020202020204" pitchFamily="34" charset="0"/>
              </a:rPr>
              <a:t>Мама, Иванова Ирина Ивановна</a:t>
            </a:r>
            <a:r>
              <a:rPr lang="ru-RU" b="0" i="0" dirty="0" smtClean="0">
                <a:solidFill>
                  <a:srgbClr val="484C5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6839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Система «Проход и питание»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1697" y="1270000"/>
            <a:ext cx="9179185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Платное питание</a:t>
            </a:r>
          </a:p>
          <a:p>
            <a:r>
              <a:rPr lang="ru-RU" sz="3200" b="0" i="0" dirty="0" smtClean="0">
                <a:solidFill>
                  <a:srgbClr val="484C51"/>
                </a:solidFill>
                <a:effectLst/>
                <a:latin typeface="Arial" panose="020B0604020202020204" pitchFamily="34" charset="0"/>
              </a:rPr>
              <a:t>Заявление + Копия квитанции </a:t>
            </a:r>
          </a:p>
          <a:p>
            <a:r>
              <a:rPr lang="ru-RU" sz="3200" i="1" dirty="0" smtClean="0">
                <a:solidFill>
                  <a:srgbClr val="484C51"/>
                </a:solidFill>
                <a:latin typeface="Arial" panose="020B0604020202020204" pitchFamily="34" charset="0"/>
              </a:rPr>
              <a:t>Завтрак 70, 94 р.</a:t>
            </a:r>
          </a:p>
          <a:p>
            <a:r>
              <a:rPr lang="ru-RU" sz="3200" b="0" i="1" dirty="0" smtClean="0">
                <a:solidFill>
                  <a:srgbClr val="484C51"/>
                </a:solidFill>
                <a:effectLst/>
                <a:latin typeface="Arial" panose="020B0604020202020204" pitchFamily="34" charset="0"/>
              </a:rPr>
              <a:t>Обед 128, 98 р.</a:t>
            </a:r>
            <a:r>
              <a:rPr lang="ru-RU" sz="3200" b="0" i="0" dirty="0" smtClean="0">
                <a:solidFill>
                  <a:srgbClr val="484C5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r>
              <a:rPr lang="ru-RU" sz="3200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Льготное питание</a:t>
            </a:r>
          </a:p>
          <a:p>
            <a:r>
              <a:rPr lang="ru-RU" sz="3200" dirty="0" smtClean="0">
                <a:solidFill>
                  <a:srgbClr val="484C51"/>
                </a:solidFill>
                <a:latin typeface="Arial" panose="020B0604020202020204" pitchFamily="34" charset="0"/>
              </a:rPr>
              <a:t>Заявление + копии документов, подтверждающих право на льготу</a:t>
            </a:r>
          </a:p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0506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950" y="52224"/>
            <a:ext cx="10022334" cy="1320800"/>
          </a:xfrm>
        </p:spPr>
        <p:txBody>
          <a:bodyPr/>
          <a:lstStyle/>
          <a:p>
            <a:r>
              <a:rPr lang="ru-RU" dirty="0" smtClean="0"/>
              <a:t>Электронный журнал </a:t>
            </a:r>
            <a:br>
              <a:rPr lang="ru-RU" dirty="0" smtClean="0"/>
            </a:br>
            <a:r>
              <a:rPr lang="ru-RU" b="1" dirty="0" smtClean="0"/>
              <a:t>http</a:t>
            </a:r>
            <a:r>
              <a:rPr lang="ru-RU" b="1" dirty="0"/>
              <a:t>://</a:t>
            </a:r>
            <a:r>
              <a:rPr lang="ru-RU" b="1" dirty="0" smtClean="0"/>
              <a:t>pgu.mos.ru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30" y="1270000"/>
            <a:ext cx="3147393" cy="30536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987" y="1270000"/>
            <a:ext cx="3917986" cy="29853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727" y="2796847"/>
            <a:ext cx="4981272" cy="372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623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Дополнительное образование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270000"/>
            <a:ext cx="4904069" cy="38136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5305301"/>
            <a:ext cx="4916654" cy="6917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6120" y="1270000"/>
            <a:ext cx="2784414" cy="528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232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Внеурочная деятельность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7334" y="1154491"/>
            <a:ext cx="490871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hlinkClick r:id="rId2"/>
              </a:rPr>
              <a:t>http://museum.mosolymp.ru</a:t>
            </a:r>
            <a:endParaRPr lang="ru-RU" sz="2800" dirty="0" smtClean="0"/>
          </a:p>
          <a:p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631544"/>
            <a:ext cx="5504636" cy="23946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7649" y="4178506"/>
            <a:ext cx="4666126" cy="241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891432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536</TotalTime>
  <Words>134</Words>
  <Application>Microsoft Office PowerPoint</Application>
  <PresentationFormat>Широкоэкранный</PresentationFormat>
  <Paragraphs>60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Грань</vt:lpstr>
      <vt:lpstr>Родительское собрание  13.09.16</vt:lpstr>
      <vt:lpstr>Родительские собрания</vt:lpstr>
      <vt:lpstr>Учебный 2016-2017 год</vt:lpstr>
      <vt:lpstr>Медицинский кабинет</vt:lpstr>
      <vt:lpstr>Система «Проход и питание»</vt:lpstr>
      <vt:lpstr>Система «Проход и питание»</vt:lpstr>
      <vt:lpstr>Электронный журнал  http://pgu.mos.ru</vt:lpstr>
      <vt:lpstr>Дополнительное образование</vt:lpstr>
      <vt:lpstr>Внеурочная деятельность</vt:lpstr>
      <vt:lpstr>Учитель физики Сафонов Борис Николаевич 89160396021</vt:lpstr>
      <vt:lpstr>Контакты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 13.09.16</dc:title>
  <dc:creator>EDG</dc:creator>
  <cp:lastModifiedBy>EDG</cp:lastModifiedBy>
  <cp:revision>9</cp:revision>
  <dcterms:created xsi:type="dcterms:W3CDTF">2016-09-13T05:09:33Z</dcterms:created>
  <dcterms:modified xsi:type="dcterms:W3CDTF">2016-09-13T14:06:16Z</dcterms:modified>
</cp:coreProperties>
</file>